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563871" y="3727106"/>
            <a:ext cx="2572170" cy="309556"/>
          </a:xfrm>
          <a:prstGeom prst="bentConnector2">
            <a:avLst/>
          </a:prstGeom>
          <a:ln w="254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b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it works?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K8s 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610922"/>
            <a:ext cx="2951898" cy="4510745"/>
          </a:xfrm>
          <a:prstGeom prst="rect">
            <a:avLst/>
          </a:prstGeom>
          <a:noFill/>
          <a:ln w="254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LOCAL DEVELOPER MACHINE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2007113"/>
            <a:ext cx="2610279" cy="588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microservice instance 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610922"/>
            <a:ext cx="4642573" cy="4510745"/>
          </a:xfrm>
          <a:prstGeom prst="rect">
            <a:avLst/>
          </a:prstGeom>
          <a:noFill/>
          <a:ln w="254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68" y="1643022"/>
            <a:ext cx="608052" cy="5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298163" y="1596877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961A8-84DD-3408-327C-EC03B552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616" y="4913047"/>
            <a:ext cx="758091" cy="50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WG 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98907" y="4132834"/>
            <a:ext cx="805827" cy="1573483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2841130"/>
            <a:ext cx="2207457" cy="522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stCxn id="1037" idx="1"/>
          </p:cNvCxnSpPr>
          <p:nvPr/>
        </p:nvCxnSpPr>
        <p:spPr>
          <a:xfrm rot="10800000">
            <a:off x="7027245" y="3429001"/>
            <a:ext cx="278330" cy="457665"/>
          </a:xfrm>
          <a:prstGeom prst="bentConnector2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102198"/>
            <a:ext cx="3231104" cy="0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  <a:stCxn id="1036" idx="0"/>
          </p:cNvCxnSpPr>
          <p:nvPr/>
        </p:nvCxnSpPr>
        <p:spPr>
          <a:xfrm flipV="1">
            <a:off x="2509017" y="2595797"/>
            <a:ext cx="0" cy="245333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857</Words>
  <Application>Microsoft Office PowerPoint</Application>
  <PresentationFormat>Widescreen</PresentationFormat>
  <Paragraphs>186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Studio: Kubernetes Tunnel How it works?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71</cp:revision>
  <dcterms:created xsi:type="dcterms:W3CDTF">2022-02-27T10:42:11Z</dcterms:created>
  <dcterms:modified xsi:type="dcterms:W3CDTF">2023-05-01T18:31:48Z</dcterms:modified>
</cp:coreProperties>
</file>